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84006-DFAD-7D6D-D407-5C26D13AD0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273AF4-AF63-D787-BF04-446C425810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BE896-FCA8-CFE4-F8BC-11FE6A011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38193-0CEE-A5FF-676D-52EFF3227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25F93-8824-C9FB-C485-51063E91E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0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F91A1-3944-9D12-45A6-689B95772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F059AD-12A0-164D-CEAB-BF497BB06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5E521-D7AD-AF8C-D9E6-01185913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746C0-436D-EFE4-104A-D36824B73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FAB42-6BB4-0545-F93B-6CA7CF793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04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370DAA-89D7-7A0F-B378-344CC097A6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09E57D-BFDF-5983-92BC-0D64E0AF7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A5B0C-8964-B9AE-40C7-360AB12D6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E5EFB-E24C-45C3-6165-1678598F6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D23FA-C68D-1A9A-1AFA-C5F6B3C0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0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8F7A0-B5A8-4AFC-78C3-785D0AFA5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37EF0-DED6-BD7F-04E7-BE23D9FE0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AC975-48E7-F432-4996-E0D7C9EA5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804FC-2158-3A38-394B-83E190162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54CC4-A43D-1AEA-78B8-96785710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9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21300-1CF6-197E-81BC-BE4E0D8CA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AB510-D16A-1AD7-FF78-0DDC4BDA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4F4FC-396B-EF35-5A35-F2326E3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B6BFC-302E-25C3-24E8-FC91948A8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EA1EB-C1BB-FEA8-8AC3-DF9E66094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7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24CD2-F14C-343D-DB03-9A80B61C3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DEC21-4B18-FA6D-DE03-0B286016A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665D6-E0E9-6994-C192-BADD89EF3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71E61-C9D7-B11C-97C6-81B265D11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BED6E-F212-AA3B-F922-0AB269FB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A88EBA-9D59-0A55-4C8E-E4E99A79E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9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A9A2-7E0A-92CB-720D-F90CACAA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C93CC-FD2C-07DB-6B24-381C92825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803343-B6DE-D7C3-3E97-B6D5999372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CA8E74-37C2-FA76-ED9D-36E61984E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A11FE-54C4-FFC7-A1DA-F68C892E2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ABE8DB-BC6B-E897-3BBC-8A90216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9BB254-CD1A-D6F3-7FF0-58742E077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4146D6-B4C7-C417-EEBE-DE74F6ACD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1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691C6-F2FF-43EF-6764-B070C2C97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BF8607-FE4A-3996-43C0-45C55B1F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44BC6-AC2C-5836-BD93-28679F9CE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DCF498-04E7-F03B-1469-37D01CCE0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57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BE82CB-2A61-B492-36BF-1D7EABC87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A58C9C-8228-A0E8-7767-CE83D6221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C3846-D8B1-5001-D1F9-14FC0858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0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934A0-ED67-40B0-8782-271F224D6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9692B-AD42-9CEA-81E9-6526040F6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CB507-FC81-686A-671C-BB2D3D122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7C5970-4CC9-58AD-0D61-87A234B7D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4D1DE-A46B-F2AA-DC12-48EDAFED7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BB2BB-C204-9697-A832-EBCD4EFC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2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852A8-D820-BE43-47E0-CF989ED40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B46769-122C-1D16-DD56-423475313D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B4ADC9-A4F6-3300-6FF2-7CECFE14E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4AA04-AE40-2ACC-E7E1-93E2D2D61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0E8C1-4ED7-204F-7261-50B393DE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33579F-F2CC-F01F-D4A3-0C96DBBB4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3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34C6C5-F956-7A40-E6C7-27D22A7C8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CAB1A8-68CC-89C5-B5BD-2DCA35C7D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21E67-BF91-2AC6-31C5-92B91822E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D3399-DD1E-44E5-9B4B-E05C18DB165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FEC8C-9B79-EF9C-2C13-0EFE9CDE28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17F0-45BA-A43C-ABC8-717BBAF69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78B2B-AAE3-4EC1-BD59-E010CC550B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50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4499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F1079-789D-081A-8952-A45969034D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2878F-CC62-122B-023C-078B9F147E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66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418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Britten Harmon</dc:creator>
  <cp:lastModifiedBy>Britten Harmon</cp:lastModifiedBy>
  <cp:revision>3</cp:revision>
  <dcterms:created xsi:type="dcterms:W3CDTF">2024-02-28T23:34:32Z</dcterms:created>
  <dcterms:modified xsi:type="dcterms:W3CDTF">2026-04-06T16:49:35Z</dcterms:modified>
</cp:coreProperties>
</file>